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-564" y="-84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610" y="2491740"/>
            <a:ext cx="4869180" cy="324612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350437" y="2449949"/>
            <a:ext cx="7415927" cy="10646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dirty="0">
                <a:solidFill>
                  <a:srgbClr val="FEFEFE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Weather App</a:t>
            </a:r>
            <a:endParaRPr lang="en-US" sz="6707" dirty="0"/>
          </a:p>
        </p:txBody>
      </p:sp>
      <p:sp>
        <p:nvSpPr>
          <p:cNvPr id="7" name="Text 3"/>
          <p:cNvSpPr/>
          <p:nvPr/>
        </p:nvSpPr>
        <p:spPr>
          <a:xfrm>
            <a:off x="6350437" y="3884890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weather app provides accurate and up-to-date weather information for your location. Use our app to plan your day with confidence, knowing what to expect.</a:t>
            </a:r>
            <a:endParaRPr lang="en-US" sz="1944" dirty="0"/>
          </a:p>
        </p:txBody>
      </p:sp>
      <p:sp>
        <p:nvSpPr>
          <p:cNvPr id="8" name="Shape 4"/>
          <p:cNvSpPr/>
          <p:nvPr/>
        </p:nvSpPr>
        <p:spPr>
          <a:xfrm>
            <a:off x="6350437" y="5366147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10" name="Text 5"/>
          <p:cNvSpPr/>
          <p:nvPr/>
        </p:nvSpPr>
        <p:spPr>
          <a:xfrm>
            <a:off x="6868716" y="5347692"/>
            <a:ext cx="3067645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by Priyanshu Dubey</a:t>
            </a:r>
            <a:endParaRPr lang="en-US" sz="2430" dirty="0"/>
          </a:p>
        </p:txBody>
      </p:sp>
    </p:spTree>
  </p:cSld>
  <p:clrMapOvr>
    <a:masterClrMapping/>
  </p:clrMapOvr>
  <p:transition advTm="3000">
    <p:dissolv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005" y="2355533"/>
            <a:ext cx="5020389" cy="351853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38505" y="810697"/>
            <a:ext cx="4658201" cy="5822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585"/>
              </a:lnSpc>
              <a:buNone/>
            </a:pPr>
            <a:r>
              <a:rPr lang="en-US" sz="3668" dirty="0">
                <a:solidFill>
                  <a:srgbClr val="FEFEFE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Current Conditions</a:t>
            </a:r>
            <a:endParaRPr lang="en-US" sz="3668" dirty="0"/>
          </a:p>
        </p:txBody>
      </p:sp>
      <p:sp>
        <p:nvSpPr>
          <p:cNvPr id="7" name="Shape 3"/>
          <p:cNvSpPr/>
          <p:nvPr/>
        </p:nvSpPr>
        <p:spPr>
          <a:xfrm>
            <a:off x="6138505" y="1672352"/>
            <a:ext cx="7839789" cy="1371481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sp>
        <p:nvSpPr>
          <p:cNvPr id="8" name="Text 4"/>
          <p:cNvSpPr/>
          <p:nvPr/>
        </p:nvSpPr>
        <p:spPr>
          <a:xfrm>
            <a:off x="6324719" y="1858566"/>
            <a:ext cx="2329101" cy="291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92"/>
              </a:lnSpc>
              <a:buNone/>
            </a:pPr>
            <a:r>
              <a:rPr lang="en-US" sz="1834" dirty="0">
                <a:solidFill>
                  <a:srgbClr val="BFBFB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Temperature</a:t>
            </a:r>
            <a:endParaRPr lang="en-US" sz="1834" dirty="0"/>
          </a:p>
        </p:txBody>
      </p:sp>
      <p:sp>
        <p:nvSpPr>
          <p:cNvPr id="9" name="Text 5"/>
          <p:cNvSpPr/>
          <p:nvPr/>
        </p:nvSpPr>
        <p:spPr>
          <a:xfrm>
            <a:off x="6324719" y="2261354"/>
            <a:ext cx="7467362" cy="5962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47"/>
              </a:lnSpc>
              <a:buNone/>
            </a:pPr>
            <a:r>
              <a:rPr lang="en-US" sz="1467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current temperature is displayed in Celsius or Fahrenheit, depending on your preference.</a:t>
            </a:r>
            <a:endParaRPr lang="en-US" sz="1467" dirty="0"/>
          </a:p>
        </p:txBody>
      </p:sp>
      <p:sp>
        <p:nvSpPr>
          <p:cNvPr id="10" name="Shape 6"/>
          <p:cNvSpPr/>
          <p:nvPr/>
        </p:nvSpPr>
        <p:spPr>
          <a:xfrm>
            <a:off x="6138505" y="3230047"/>
            <a:ext cx="7839789" cy="1073348"/>
          </a:xfrm>
          <a:prstGeom prst="roundRect">
            <a:avLst>
              <a:gd name="adj" fmla="val 2604"/>
            </a:avLst>
          </a:prstGeom>
          <a:solidFill>
            <a:srgbClr val="3E3E3E"/>
          </a:solidFill>
          <a:ln/>
        </p:spPr>
      </p:sp>
      <p:sp>
        <p:nvSpPr>
          <p:cNvPr id="11" name="Text 7"/>
          <p:cNvSpPr/>
          <p:nvPr/>
        </p:nvSpPr>
        <p:spPr>
          <a:xfrm>
            <a:off x="6324719" y="3416260"/>
            <a:ext cx="2329101" cy="291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92"/>
              </a:lnSpc>
              <a:buNone/>
            </a:pPr>
            <a:r>
              <a:rPr lang="en-US" sz="1834" dirty="0">
                <a:solidFill>
                  <a:srgbClr val="BFBFB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Weather Description</a:t>
            </a:r>
            <a:endParaRPr lang="en-US" sz="1834" dirty="0"/>
          </a:p>
        </p:txBody>
      </p:sp>
      <p:sp>
        <p:nvSpPr>
          <p:cNvPr id="12" name="Text 8"/>
          <p:cNvSpPr/>
          <p:nvPr/>
        </p:nvSpPr>
        <p:spPr>
          <a:xfrm>
            <a:off x="6324719" y="3819049"/>
            <a:ext cx="7467362" cy="2981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47"/>
              </a:lnSpc>
              <a:buNone/>
            </a:pPr>
            <a:r>
              <a:rPr lang="en-US" sz="1467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Detailed descriptions like "Sunny," "Cloudy," "Rainy," or "Snowy" are provided.</a:t>
            </a:r>
            <a:endParaRPr lang="en-US" sz="1467" dirty="0"/>
          </a:p>
        </p:txBody>
      </p:sp>
      <p:sp>
        <p:nvSpPr>
          <p:cNvPr id="13" name="Shape 9"/>
          <p:cNvSpPr/>
          <p:nvPr/>
        </p:nvSpPr>
        <p:spPr>
          <a:xfrm>
            <a:off x="6138505" y="4489609"/>
            <a:ext cx="7839789" cy="1371481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sp>
        <p:nvSpPr>
          <p:cNvPr id="14" name="Text 10"/>
          <p:cNvSpPr/>
          <p:nvPr/>
        </p:nvSpPr>
        <p:spPr>
          <a:xfrm>
            <a:off x="6324719" y="4675823"/>
            <a:ext cx="2329101" cy="291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92"/>
              </a:lnSpc>
              <a:buNone/>
            </a:pPr>
            <a:r>
              <a:rPr lang="en-US" sz="1834" dirty="0">
                <a:solidFill>
                  <a:srgbClr val="BFBFB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Humidity</a:t>
            </a:r>
            <a:endParaRPr lang="en-US" sz="1834" dirty="0"/>
          </a:p>
        </p:txBody>
      </p:sp>
      <p:sp>
        <p:nvSpPr>
          <p:cNvPr id="15" name="Text 11"/>
          <p:cNvSpPr/>
          <p:nvPr/>
        </p:nvSpPr>
        <p:spPr>
          <a:xfrm>
            <a:off x="6324719" y="5078611"/>
            <a:ext cx="7467362" cy="5962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47"/>
              </a:lnSpc>
              <a:buNone/>
            </a:pPr>
            <a:r>
              <a:rPr lang="en-US" sz="1467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percentage of moisture in the air is displayed to give you a sense of how comfortable the weather will feel.</a:t>
            </a:r>
            <a:endParaRPr lang="en-US" sz="1467" dirty="0"/>
          </a:p>
        </p:txBody>
      </p:sp>
      <p:sp>
        <p:nvSpPr>
          <p:cNvPr id="16" name="Shape 12"/>
          <p:cNvSpPr/>
          <p:nvPr/>
        </p:nvSpPr>
        <p:spPr>
          <a:xfrm>
            <a:off x="6138505" y="6047303"/>
            <a:ext cx="7839789" cy="1371481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sp>
        <p:nvSpPr>
          <p:cNvPr id="17" name="Text 13"/>
          <p:cNvSpPr/>
          <p:nvPr/>
        </p:nvSpPr>
        <p:spPr>
          <a:xfrm>
            <a:off x="6324719" y="6233517"/>
            <a:ext cx="2839641" cy="291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92"/>
              </a:lnSpc>
              <a:buNone/>
            </a:pPr>
            <a:r>
              <a:rPr lang="en-US" sz="1834" dirty="0">
                <a:solidFill>
                  <a:srgbClr val="BFBFB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Wind Speed and Direction</a:t>
            </a:r>
            <a:endParaRPr lang="en-US" sz="1834" dirty="0"/>
          </a:p>
        </p:txBody>
      </p:sp>
      <p:sp>
        <p:nvSpPr>
          <p:cNvPr id="18" name="Text 14"/>
          <p:cNvSpPr/>
          <p:nvPr/>
        </p:nvSpPr>
        <p:spPr>
          <a:xfrm>
            <a:off x="6324719" y="6636306"/>
            <a:ext cx="7467362" cy="5962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47"/>
              </a:lnSpc>
              <a:buNone/>
            </a:pPr>
            <a:r>
              <a:rPr lang="en-US" sz="1467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speed and direction of the wind are shown, indicating how windy it is and from which direction the wind is blowing.</a:t>
            </a:r>
            <a:endParaRPr lang="en-US" sz="1467" dirty="0"/>
          </a:p>
        </p:txBody>
      </p:sp>
    </p:spTree>
  </p:cSld>
  <p:clrMapOvr>
    <a:masterClrMapping/>
  </p:clrMapOvr>
  <p:transition advTm="3000">
    <p:wipe dir="d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7604" y="2461736"/>
            <a:ext cx="4959191" cy="330612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38307" y="917972"/>
            <a:ext cx="5273635" cy="6591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91"/>
              </a:lnSpc>
              <a:buNone/>
            </a:pPr>
            <a:r>
              <a:rPr lang="en-US" sz="4153" dirty="0">
                <a:solidFill>
                  <a:srgbClr val="FEFEFE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Hourly Forecast</a:t>
            </a:r>
            <a:endParaRPr lang="en-US" sz="4153" dirty="0"/>
          </a:p>
        </p:txBody>
      </p:sp>
      <p:sp>
        <p:nvSpPr>
          <p:cNvPr id="7" name="Shape 3"/>
          <p:cNvSpPr/>
          <p:nvPr/>
        </p:nvSpPr>
        <p:spPr>
          <a:xfrm>
            <a:off x="1043226" y="1893451"/>
            <a:ext cx="22860" cy="5418058"/>
          </a:xfrm>
          <a:prstGeom prst="roundRect">
            <a:avLst>
              <a:gd name="adj" fmla="val 138418"/>
            </a:avLst>
          </a:prstGeom>
          <a:solidFill>
            <a:srgbClr val="575757"/>
          </a:solidFill>
          <a:ln/>
        </p:spPr>
      </p:sp>
      <p:sp>
        <p:nvSpPr>
          <p:cNvPr id="8" name="Shape 4"/>
          <p:cNvSpPr/>
          <p:nvPr/>
        </p:nvSpPr>
        <p:spPr>
          <a:xfrm>
            <a:off x="1269087" y="2356604"/>
            <a:ext cx="738307" cy="22860"/>
          </a:xfrm>
          <a:prstGeom prst="roundRect">
            <a:avLst>
              <a:gd name="adj" fmla="val 138418"/>
            </a:avLst>
          </a:prstGeom>
          <a:solidFill>
            <a:srgbClr val="575757"/>
          </a:solidFill>
          <a:ln/>
        </p:spPr>
      </p:sp>
      <p:sp>
        <p:nvSpPr>
          <p:cNvPr id="9" name="Shape 5"/>
          <p:cNvSpPr/>
          <p:nvPr/>
        </p:nvSpPr>
        <p:spPr>
          <a:xfrm>
            <a:off x="817364" y="2130743"/>
            <a:ext cx="474583" cy="474583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0" name="Text 6"/>
          <p:cNvSpPr/>
          <p:nvPr/>
        </p:nvSpPr>
        <p:spPr>
          <a:xfrm>
            <a:off x="993100" y="2209800"/>
            <a:ext cx="123111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2"/>
              </a:lnSpc>
              <a:buNone/>
            </a:pPr>
            <a:r>
              <a:rPr lang="en-US" sz="2492" dirty="0">
                <a:solidFill>
                  <a:srgbClr val="BFBFB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1</a:t>
            </a:r>
            <a:endParaRPr lang="en-US" sz="2492" dirty="0"/>
          </a:p>
        </p:txBody>
      </p:sp>
      <p:sp>
        <p:nvSpPr>
          <p:cNvPr id="11" name="Text 7"/>
          <p:cNvSpPr/>
          <p:nvPr/>
        </p:nvSpPr>
        <p:spPr>
          <a:xfrm>
            <a:off x="2214801" y="2104311"/>
            <a:ext cx="2636758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95"/>
              </a:lnSpc>
              <a:buNone/>
            </a:pPr>
            <a:r>
              <a:rPr lang="en-US" sz="2076" dirty="0">
                <a:solidFill>
                  <a:srgbClr val="BFBFB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Next 12 Hours</a:t>
            </a:r>
            <a:endParaRPr lang="en-US" sz="2076" dirty="0"/>
          </a:p>
        </p:txBody>
      </p:sp>
      <p:sp>
        <p:nvSpPr>
          <p:cNvPr id="12" name="Text 8"/>
          <p:cNvSpPr/>
          <p:nvPr/>
        </p:nvSpPr>
        <p:spPr>
          <a:xfrm>
            <a:off x="2214801" y="2560439"/>
            <a:ext cx="6190893" cy="6750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58"/>
              </a:lnSpc>
              <a:buNone/>
            </a:pPr>
            <a:r>
              <a:rPr lang="en-US" sz="166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Hourly weather predictions for the next 12 hours, including temperature, weather conditions, and wind speed.</a:t>
            </a:r>
            <a:endParaRPr lang="en-US" sz="1661" dirty="0"/>
          </a:p>
        </p:txBody>
      </p:sp>
      <p:sp>
        <p:nvSpPr>
          <p:cNvPr id="13" name="Shape 9"/>
          <p:cNvSpPr/>
          <p:nvPr/>
        </p:nvSpPr>
        <p:spPr>
          <a:xfrm>
            <a:off x="1269087" y="4120396"/>
            <a:ext cx="738307" cy="22860"/>
          </a:xfrm>
          <a:prstGeom prst="roundRect">
            <a:avLst>
              <a:gd name="adj" fmla="val 138418"/>
            </a:avLst>
          </a:prstGeom>
          <a:solidFill>
            <a:srgbClr val="575757"/>
          </a:solidFill>
          <a:ln/>
        </p:spPr>
      </p:sp>
      <p:sp>
        <p:nvSpPr>
          <p:cNvPr id="14" name="Shape 10"/>
          <p:cNvSpPr/>
          <p:nvPr/>
        </p:nvSpPr>
        <p:spPr>
          <a:xfrm>
            <a:off x="817364" y="3894534"/>
            <a:ext cx="474583" cy="474583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5" name="Text 11"/>
          <p:cNvSpPr/>
          <p:nvPr/>
        </p:nvSpPr>
        <p:spPr>
          <a:xfrm>
            <a:off x="967383" y="3973592"/>
            <a:ext cx="174427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2"/>
              </a:lnSpc>
              <a:buNone/>
            </a:pPr>
            <a:r>
              <a:rPr lang="en-US" sz="2492" dirty="0">
                <a:solidFill>
                  <a:srgbClr val="BFBFB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2</a:t>
            </a:r>
            <a:endParaRPr lang="en-US" sz="2492" dirty="0"/>
          </a:p>
        </p:txBody>
      </p:sp>
      <p:sp>
        <p:nvSpPr>
          <p:cNvPr id="16" name="Text 12"/>
          <p:cNvSpPr/>
          <p:nvPr/>
        </p:nvSpPr>
        <p:spPr>
          <a:xfrm>
            <a:off x="2214801" y="3868103"/>
            <a:ext cx="2636758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95"/>
              </a:lnSpc>
              <a:buNone/>
            </a:pPr>
            <a:r>
              <a:rPr lang="en-US" sz="2076" dirty="0">
                <a:solidFill>
                  <a:srgbClr val="BFBFB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Next 24 Hours</a:t>
            </a:r>
            <a:endParaRPr lang="en-US" sz="2076" dirty="0"/>
          </a:p>
        </p:txBody>
      </p:sp>
      <p:sp>
        <p:nvSpPr>
          <p:cNvPr id="17" name="Text 13"/>
          <p:cNvSpPr/>
          <p:nvPr/>
        </p:nvSpPr>
        <p:spPr>
          <a:xfrm>
            <a:off x="2214801" y="4324231"/>
            <a:ext cx="6190893" cy="6750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58"/>
              </a:lnSpc>
              <a:buNone/>
            </a:pPr>
            <a:r>
              <a:rPr lang="en-US" sz="166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See how the weather will evolve throughout the day, providing valuable information for planning activities.</a:t>
            </a:r>
            <a:endParaRPr lang="en-US" sz="1661" dirty="0"/>
          </a:p>
        </p:txBody>
      </p:sp>
      <p:sp>
        <p:nvSpPr>
          <p:cNvPr id="18" name="Shape 14"/>
          <p:cNvSpPr/>
          <p:nvPr/>
        </p:nvSpPr>
        <p:spPr>
          <a:xfrm>
            <a:off x="1269087" y="5884188"/>
            <a:ext cx="738307" cy="22860"/>
          </a:xfrm>
          <a:prstGeom prst="roundRect">
            <a:avLst>
              <a:gd name="adj" fmla="val 138418"/>
            </a:avLst>
          </a:prstGeom>
          <a:solidFill>
            <a:srgbClr val="575757"/>
          </a:solidFill>
          <a:ln/>
        </p:spPr>
      </p:sp>
      <p:sp>
        <p:nvSpPr>
          <p:cNvPr id="19" name="Shape 15"/>
          <p:cNvSpPr/>
          <p:nvPr/>
        </p:nvSpPr>
        <p:spPr>
          <a:xfrm>
            <a:off x="817364" y="5658326"/>
            <a:ext cx="474583" cy="474583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20" name="Text 16"/>
          <p:cNvSpPr/>
          <p:nvPr/>
        </p:nvSpPr>
        <p:spPr>
          <a:xfrm>
            <a:off x="963335" y="5737384"/>
            <a:ext cx="182642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2"/>
              </a:lnSpc>
              <a:buNone/>
            </a:pPr>
            <a:r>
              <a:rPr lang="en-US" sz="2492" dirty="0">
                <a:solidFill>
                  <a:srgbClr val="BFBFB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3</a:t>
            </a:r>
            <a:endParaRPr lang="en-US" sz="2492" dirty="0"/>
          </a:p>
        </p:txBody>
      </p:sp>
      <p:sp>
        <p:nvSpPr>
          <p:cNvPr id="21" name="Text 17"/>
          <p:cNvSpPr/>
          <p:nvPr/>
        </p:nvSpPr>
        <p:spPr>
          <a:xfrm>
            <a:off x="2214801" y="5631894"/>
            <a:ext cx="2636758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95"/>
              </a:lnSpc>
              <a:buNone/>
            </a:pPr>
            <a:r>
              <a:rPr lang="en-US" sz="2076" dirty="0">
                <a:solidFill>
                  <a:srgbClr val="BFBFB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Next 48 Hours</a:t>
            </a:r>
            <a:endParaRPr lang="en-US" sz="2076" dirty="0"/>
          </a:p>
        </p:txBody>
      </p:sp>
      <p:sp>
        <p:nvSpPr>
          <p:cNvPr id="22" name="Text 18"/>
          <p:cNvSpPr/>
          <p:nvPr/>
        </p:nvSpPr>
        <p:spPr>
          <a:xfrm>
            <a:off x="2214801" y="6088023"/>
            <a:ext cx="6190893" cy="10126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58"/>
              </a:lnSpc>
              <a:buNone/>
            </a:pPr>
            <a:r>
              <a:rPr lang="en-US" sz="166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Gives you a comprehensive overview of the weather in the next two days, helping you make informed decisions about your plans.</a:t>
            </a:r>
            <a:endParaRPr lang="en-US" sz="1661" dirty="0"/>
          </a:p>
        </p:txBody>
      </p:sp>
    </p:spTree>
  </p:cSld>
  <p:clrMapOvr>
    <a:masterClrMapping/>
  </p:clrMapOvr>
  <p:transition advTm="3000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2005489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EFEFE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Daily Forecast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339411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EFEFE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Current Day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4026694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summary of the expected weather for the current day, including high and low temperatures, conditions, and precipitation.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39411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EFEFE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Next 7 Days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4026694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a daily forecast for the next week, outlining the expected weather conditions, temperatures, and precipitation levels.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39411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EFEFE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Weather Icons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4026694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Visual representations of weather conditions, like sunny, cloudy, rainy, or snowy, enhance understanding and make it easy to grasp the forecast.</a:t>
            </a:r>
            <a:endParaRPr lang="en-US" sz="1944" dirty="0"/>
          </a:p>
        </p:txBody>
      </p:sp>
    </p:spTree>
  </p:cSld>
  <p:clrMapOvr>
    <a:masterClrMapping/>
  </p:clrMapOvr>
  <p:transition advTm="3000"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2610" y="1978462"/>
            <a:ext cx="4869061" cy="427267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64037" y="697111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EFEFE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Alerts and Warnings</a:t>
            </a:r>
            <a:endParaRPr lang="en-US" sz="4860" dirty="0"/>
          </a:p>
        </p:txBody>
      </p:sp>
      <p:sp>
        <p:nvSpPr>
          <p:cNvPr id="7" name="Shape 3"/>
          <p:cNvSpPr/>
          <p:nvPr/>
        </p:nvSpPr>
        <p:spPr>
          <a:xfrm>
            <a:off x="864037" y="2116574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E3E3E"/>
          </a:solidFill>
          <a:ln/>
        </p:spPr>
      </p:sp>
      <p:sp>
        <p:nvSpPr>
          <p:cNvPr id="8" name="Text 4"/>
          <p:cNvSpPr/>
          <p:nvPr/>
        </p:nvSpPr>
        <p:spPr>
          <a:xfrm>
            <a:off x="1069658" y="2209086"/>
            <a:ext cx="144066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BFBFB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1</a:t>
            </a:r>
            <a:endParaRPr lang="en-US" sz="2916" dirty="0"/>
          </a:p>
        </p:txBody>
      </p:sp>
      <p:sp>
        <p:nvSpPr>
          <p:cNvPr id="9" name="Text 5"/>
          <p:cNvSpPr/>
          <p:nvPr/>
        </p:nvSpPr>
        <p:spPr>
          <a:xfrm>
            <a:off x="1666280" y="211657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BFBFB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Severe Weather</a:t>
            </a:r>
            <a:endParaRPr lang="en-US" sz="2430" dirty="0"/>
          </a:p>
        </p:txBody>
      </p:sp>
      <p:sp>
        <p:nvSpPr>
          <p:cNvPr id="10" name="Text 6"/>
          <p:cNvSpPr/>
          <p:nvPr/>
        </p:nvSpPr>
        <p:spPr>
          <a:xfrm>
            <a:off x="1666280" y="2650450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Alerts for severe weather events such as thunderstorms, heavy rain, snowstorms, or high winds.</a:t>
            </a:r>
            <a:endParaRPr lang="en-US" sz="1944" dirty="0"/>
          </a:p>
        </p:txBody>
      </p:sp>
      <p:sp>
        <p:nvSpPr>
          <p:cNvPr id="11" name="Shape 7"/>
          <p:cNvSpPr/>
          <p:nvPr/>
        </p:nvSpPr>
        <p:spPr>
          <a:xfrm>
            <a:off x="864037" y="396501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E3E3E"/>
          </a:solidFill>
          <a:ln/>
        </p:spPr>
      </p:sp>
      <p:sp>
        <p:nvSpPr>
          <p:cNvPr id="12" name="Text 8"/>
          <p:cNvSpPr/>
          <p:nvPr/>
        </p:nvSpPr>
        <p:spPr>
          <a:xfrm>
            <a:off x="1039654" y="4057531"/>
            <a:ext cx="204073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BFBFB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2</a:t>
            </a:r>
            <a:endParaRPr lang="en-US" sz="2916" dirty="0"/>
          </a:p>
        </p:txBody>
      </p:sp>
      <p:sp>
        <p:nvSpPr>
          <p:cNvPr id="13" name="Text 9"/>
          <p:cNvSpPr/>
          <p:nvPr/>
        </p:nvSpPr>
        <p:spPr>
          <a:xfrm>
            <a:off x="1666280" y="3965019"/>
            <a:ext cx="3308033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BFBFB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Extreme Temperatures</a:t>
            </a:r>
            <a:endParaRPr lang="en-US" sz="2430" dirty="0"/>
          </a:p>
        </p:txBody>
      </p:sp>
      <p:sp>
        <p:nvSpPr>
          <p:cNvPr id="14" name="Text 10"/>
          <p:cNvSpPr/>
          <p:nvPr/>
        </p:nvSpPr>
        <p:spPr>
          <a:xfrm>
            <a:off x="1666280" y="4498896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Notifications about extreme heat or cold, helping you stay prepared for potentially hazardous conditions.</a:t>
            </a:r>
            <a:endParaRPr lang="en-US" sz="1944" dirty="0"/>
          </a:p>
        </p:txBody>
      </p:sp>
      <p:sp>
        <p:nvSpPr>
          <p:cNvPr id="15" name="Shape 11"/>
          <p:cNvSpPr/>
          <p:nvPr/>
        </p:nvSpPr>
        <p:spPr>
          <a:xfrm>
            <a:off x="864037" y="581346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E3E3E"/>
          </a:solidFill>
          <a:ln/>
        </p:spPr>
      </p:sp>
      <p:sp>
        <p:nvSpPr>
          <p:cNvPr id="16" name="Text 12"/>
          <p:cNvSpPr/>
          <p:nvPr/>
        </p:nvSpPr>
        <p:spPr>
          <a:xfrm>
            <a:off x="1034891" y="5905976"/>
            <a:ext cx="213717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BFBFB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3</a:t>
            </a:r>
            <a:endParaRPr lang="en-US" sz="2916" dirty="0"/>
          </a:p>
        </p:txBody>
      </p:sp>
      <p:sp>
        <p:nvSpPr>
          <p:cNvPr id="17" name="Text 13"/>
          <p:cNvSpPr/>
          <p:nvPr/>
        </p:nvSpPr>
        <p:spPr>
          <a:xfrm>
            <a:off x="1666280" y="581346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BFBFB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Air Quality</a:t>
            </a:r>
            <a:endParaRPr lang="en-US" sz="2430" dirty="0"/>
          </a:p>
        </p:txBody>
      </p:sp>
      <p:sp>
        <p:nvSpPr>
          <p:cNvPr id="18" name="Text 14"/>
          <p:cNvSpPr/>
          <p:nvPr/>
        </p:nvSpPr>
        <p:spPr>
          <a:xfrm>
            <a:off x="1666280" y="6347341"/>
            <a:ext cx="6613684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Information about air quality, including levels of pollutants, can be crucial for individuals with respiratory issues.</a:t>
            </a:r>
            <a:endParaRPr lang="en-US" sz="1944" dirty="0"/>
          </a:p>
        </p:txBody>
      </p:sp>
    </p:spTree>
  </p:cSld>
  <p:clrMapOvr>
    <a:masterClrMapping/>
  </p:clrMapOvr>
  <p:transition advTm="3000">
    <p:wipe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18184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7406" y="261818"/>
            <a:ext cx="2795588" cy="209454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94366" y="3194923"/>
            <a:ext cx="5236369" cy="654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54"/>
              </a:lnSpc>
              <a:buNone/>
            </a:pPr>
            <a:r>
              <a:rPr lang="en-US" sz="4123" dirty="0">
                <a:solidFill>
                  <a:srgbClr val="FEFEFE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Location Settings</a:t>
            </a:r>
            <a:endParaRPr lang="en-US" sz="4123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4366" y="4163497"/>
            <a:ext cx="3813810" cy="83772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803797" y="5315307"/>
            <a:ext cx="2618184" cy="327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7"/>
              </a:lnSpc>
              <a:buNone/>
            </a:pPr>
            <a:r>
              <a:rPr lang="en-US" sz="2062" dirty="0">
                <a:solidFill>
                  <a:srgbClr val="BFBFB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Automatic Location</a:t>
            </a:r>
            <a:endParaRPr lang="en-US" sz="2062" dirty="0"/>
          </a:p>
        </p:txBody>
      </p:sp>
      <p:sp>
        <p:nvSpPr>
          <p:cNvPr id="9" name="Text 4"/>
          <p:cNvSpPr/>
          <p:nvPr/>
        </p:nvSpPr>
        <p:spPr>
          <a:xfrm>
            <a:off x="1803797" y="5768102"/>
            <a:ext cx="3394948" cy="16752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39"/>
              </a:lnSpc>
              <a:buNone/>
            </a:pPr>
            <a:r>
              <a:rPr lang="en-US" sz="1649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app automatically detects your location using your device's GPS, providing accurate weather information for your current location.</a:t>
            </a:r>
            <a:endParaRPr lang="en-US" sz="1649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08176" y="4163497"/>
            <a:ext cx="3813810" cy="83772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617607" y="5315307"/>
            <a:ext cx="2618184" cy="327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7"/>
              </a:lnSpc>
              <a:buNone/>
            </a:pPr>
            <a:r>
              <a:rPr lang="en-US" sz="2062" dirty="0">
                <a:solidFill>
                  <a:srgbClr val="BFBFB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Manual Location</a:t>
            </a:r>
            <a:endParaRPr lang="en-US" sz="2062" dirty="0"/>
          </a:p>
        </p:txBody>
      </p:sp>
      <p:sp>
        <p:nvSpPr>
          <p:cNvPr id="12" name="Text 6"/>
          <p:cNvSpPr/>
          <p:nvPr/>
        </p:nvSpPr>
        <p:spPr>
          <a:xfrm>
            <a:off x="5617607" y="5768102"/>
            <a:ext cx="3394948" cy="100512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39"/>
              </a:lnSpc>
              <a:buNone/>
            </a:pPr>
            <a:r>
              <a:rPr lang="en-US" sz="1649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You can manually search for the weather in any location by entering the city or zip code.</a:t>
            </a:r>
            <a:endParaRPr lang="en-US" sz="1649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21986" y="4163497"/>
            <a:ext cx="3813929" cy="83772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9431417" y="5315307"/>
            <a:ext cx="2618184" cy="3271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7"/>
              </a:lnSpc>
              <a:buNone/>
            </a:pPr>
            <a:r>
              <a:rPr lang="en-US" sz="2062" dirty="0">
                <a:solidFill>
                  <a:srgbClr val="BFBFB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Save Favorites</a:t>
            </a:r>
            <a:endParaRPr lang="en-US" sz="2062" dirty="0"/>
          </a:p>
        </p:txBody>
      </p:sp>
      <p:sp>
        <p:nvSpPr>
          <p:cNvPr id="15" name="Text 8"/>
          <p:cNvSpPr/>
          <p:nvPr/>
        </p:nvSpPr>
        <p:spPr>
          <a:xfrm>
            <a:off x="9431417" y="5768102"/>
            <a:ext cx="3395067" cy="13401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39"/>
              </a:lnSpc>
              <a:buNone/>
            </a:pPr>
            <a:r>
              <a:rPr lang="en-US" sz="1649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Save your favorite locations for quick access to weather information in those specific areas.</a:t>
            </a:r>
            <a:endParaRPr lang="en-US" sz="1649" dirty="0"/>
          </a:p>
        </p:txBody>
      </p:sp>
    </p:spTree>
  </p:cSld>
  <p:clrMapOvr>
    <a:masterClrMapping/>
  </p:clrMapOvr>
  <p:transition advTm="3000">
    <p:pull dir="d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4744" y="2237899"/>
            <a:ext cx="5004911" cy="375368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74251" y="530900"/>
            <a:ext cx="4816435" cy="6019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41"/>
              </a:lnSpc>
              <a:buNone/>
            </a:pPr>
            <a:r>
              <a:rPr lang="en-US" sz="3792" dirty="0">
                <a:solidFill>
                  <a:srgbClr val="FEFEFE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Additional Features</a:t>
            </a:r>
            <a:endParaRPr lang="en-US" sz="3792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251" y="1421844"/>
            <a:ext cx="481608" cy="4816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74251" y="2096095"/>
            <a:ext cx="2893814" cy="3009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70"/>
              </a:lnSpc>
              <a:buNone/>
            </a:pPr>
            <a:r>
              <a:rPr lang="en-US" sz="1896" dirty="0">
                <a:solidFill>
                  <a:srgbClr val="BFBFB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Sunrise and Sunset Times</a:t>
            </a:r>
            <a:endParaRPr lang="en-US" sz="1896" dirty="0"/>
          </a:p>
        </p:txBody>
      </p:sp>
      <p:sp>
        <p:nvSpPr>
          <p:cNvPr id="9" name="Text 4"/>
          <p:cNvSpPr/>
          <p:nvPr/>
        </p:nvSpPr>
        <p:spPr>
          <a:xfrm>
            <a:off x="674251" y="2512576"/>
            <a:ext cx="7795498" cy="6162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27"/>
              </a:lnSpc>
              <a:buNone/>
            </a:pPr>
            <a:r>
              <a:rPr lang="en-US" sz="1517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See when the sun rises and sets in your location, providing useful information for planning outdoor activities.</a:t>
            </a:r>
            <a:endParaRPr lang="en-US" sz="1517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251" y="3706773"/>
            <a:ext cx="481608" cy="4816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74251" y="4381024"/>
            <a:ext cx="2408158" cy="3009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70"/>
              </a:lnSpc>
              <a:buNone/>
            </a:pPr>
            <a:r>
              <a:rPr lang="en-US" sz="1896" dirty="0">
                <a:solidFill>
                  <a:srgbClr val="BFBFB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Moon Phases</a:t>
            </a:r>
            <a:endParaRPr lang="en-US" sz="1896" dirty="0"/>
          </a:p>
        </p:txBody>
      </p:sp>
      <p:sp>
        <p:nvSpPr>
          <p:cNvPr id="12" name="Text 6"/>
          <p:cNvSpPr/>
          <p:nvPr/>
        </p:nvSpPr>
        <p:spPr>
          <a:xfrm>
            <a:off x="674251" y="4797504"/>
            <a:ext cx="7795498" cy="6162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27"/>
              </a:lnSpc>
              <a:buNone/>
            </a:pPr>
            <a:r>
              <a:rPr lang="en-US" sz="1517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moon's current phase and its position in the sky are shown for those who follow lunar cycles.</a:t>
            </a:r>
            <a:endParaRPr lang="en-US" sz="1517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4251" y="5991701"/>
            <a:ext cx="481608" cy="48160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74251" y="6665952"/>
            <a:ext cx="2408158" cy="3009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70"/>
              </a:lnSpc>
              <a:buNone/>
            </a:pPr>
            <a:r>
              <a:rPr lang="en-US" sz="1896" dirty="0">
                <a:solidFill>
                  <a:srgbClr val="BFBFB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Widget</a:t>
            </a:r>
            <a:endParaRPr lang="en-US" sz="1896" dirty="0"/>
          </a:p>
        </p:txBody>
      </p:sp>
      <p:sp>
        <p:nvSpPr>
          <p:cNvPr id="15" name="Text 8"/>
          <p:cNvSpPr/>
          <p:nvPr/>
        </p:nvSpPr>
        <p:spPr>
          <a:xfrm>
            <a:off x="674251" y="7082433"/>
            <a:ext cx="7795498" cy="6162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27"/>
              </a:lnSpc>
              <a:buNone/>
            </a:pPr>
            <a:r>
              <a:rPr lang="en-US" sz="1517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Add a widget to your home screen for quick access to current weather conditions without opening the app.</a:t>
            </a:r>
            <a:endParaRPr lang="en-US" sz="1517" dirty="0"/>
          </a:p>
        </p:txBody>
      </p:sp>
    </p:spTree>
  </p:cSld>
  <p:clrMapOvr>
    <a:masterClrMapping/>
  </p:clrMapOvr>
  <p:transition advTm="3000">
    <p:wedg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2610" y="1542217"/>
            <a:ext cx="4869061" cy="514504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64037" y="1241941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EFEFE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Data Privacy</a:t>
            </a:r>
            <a:endParaRPr lang="en-US" sz="4860" dirty="0"/>
          </a:p>
        </p:txBody>
      </p:sp>
      <p:sp>
        <p:nvSpPr>
          <p:cNvPr id="7" name="Shape 3"/>
          <p:cNvSpPr/>
          <p:nvPr/>
        </p:nvSpPr>
        <p:spPr>
          <a:xfrm>
            <a:off x="864037" y="2383750"/>
            <a:ext cx="7415927" cy="4603909"/>
          </a:xfrm>
          <a:prstGeom prst="roundRect">
            <a:avLst>
              <a:gd name="adj" fmla="val 804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8" name="Shape 4"/>
          <p:cNvSpPr/>
          <p:nvPr/>
        </p:nvSpPr>
        <p:spPr>
          <a:xfrm>
            <a:off x="879277" y="2398990"/>
            <a:ext cx="7385447" cy="268176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1126093" y="2554724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Location Data</a:t>
            </a:r>
            <a:endParaRPr lang="en-US" sz="1944" dirty="0"/>
          </a:p>
        </p:txBody>
      </p:sp>
      <p:sp>
        <p:nvSpPr>
          <p:cNvPr id="10" name="Text 6"/>
          <p:cNvSpPr/>
          <p:nvPr/>
        </p:nvSpPr>
        <p:spPr>
          <a:xfrm>
            <a:off x="4822627" y="2554724"/>
            <a:ext cx="3195280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only collect your location data when you use the app, and we don't store it unless you explicitly choose to save favorite locations.</a:t>
            </a:r>
            <a:endParaRPr lang="en-US" sz="1944" dirty="0"/>
          </a:p>
        </p:txBody>
      </p:sp>
      <p:sp>
        <p:nvSpPr>
          <p:cNvPr id="11" name="Shape 7"/>
          <p:cNvSpPr/>
          <p:nvPr/>
        </p:nvSpPr>
        <p:spPr>
          <a:xfrm>
            <a:off x="879277" y="5080754"/>
            <a:ext cx="7385447" cy="189166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1126093" y="5236488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Personal Information</a:t>
            </a:r>
            <a:endParaRPr lang="en-US" sz="1944" dirty="0"/>
          </a:p>
        </p:txBody>
      </p:sp>
      <p:sp>
        <p:nvSpPr>
          <p:cNvPr id="13" name="Text 9"/>
          <p:cNvSpPr/>
          <p:nvPr/>
        </p:nvSpPr>
        <p:spPr>
          <a:xfrm>
            <a:off x="4822627" y="5236488"/>
            <a:ext cx="3195280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don't collect any personal information, such as your name, email address, or phone number.</a:t>
            </a:r>
            <a:endParaRPr lang="en-US" sz="1944" dirty="0"/>
          </a:p>
        </p:txBody>
      </p:sp>
    </p:spTree>
  </p:cSld>
  <p:clrMapOvr>
    <a:masterClrMapping/>
  </p:clrMapOvr>
  <p:transition advTm="3000">
    <p:dissolv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526</Words>
  <Application>Microsoft Office PowerPoint</Application>
  <PresentationFormat>Custom</PresentationFormat>
  <Paragraphs>66</Paragraphs>
  <Slides>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2</cp:revision>
  <dcterms:created xsi:type="dcterms:W3CDTF">2024-08-14T19:25:20Z</dcterms:created>
  <dcterms:modified xsi:type="dcterms:W3CDTF">2024-08-14T19:30:33Z</dcterms:modified>
</cp:coreProperties>
</file>